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76" r:id="rId4"/>
    <p:sldId id="291" r:id="rId5"/>
    <p:sldId id="259" r:id="rId6"/>
    <p:sldId id="295" r:id="rId7"/>
    <p:sldId id="297" r:id="rId8"/>
    <p:sldId id="298" r:id="rId9"/>
    <p:sldId id="296" r:id="rId10"/>
    <p:sldId id="267" r:id="rId11"/>
    <p:sldId id="289" r:id="rId12"/>
    <p:sldId id="280" r:id="rId13"/>
    <p:sldId id="293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9"/>
    <a:srgbClr val="FF6C00"/>
    <a:srgbClr val="FFAB00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F3034-B88E-D941-9F0F-AE97D3D4AC52}" v="16" dt="2020-02-26T00:03:13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0"/>
    <p:restoredTop sz="95997"/>
  </p:normalViewPr>
  <p:slideViewPr>
    <p:cSldViewPr snapToGrid="0" snapToObjects="1">
      <p:cViewPr varScale="1">
        <p:scale>
          <a:sx n="107" d="100"/>
          <a:sy n="107" d="100"/>
        </p:scale>
        <p:origin x="16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14C3929F-6500-5A40-AB51-7B5E4BF90726}"/>
    <pc:docChg chg="custSel addSld delSld modSld">
      <pc:chgData name="Akash Levy" userId="0f662538-7453-45f3-952a-fc9f1a7c515e" providerId="ADAL" clId="{14C3929F-6500-5A40-AB51-7B5E4BF90726}" dt="2020-02-19T00:01:09.913" v="139"/>
      <pc:docMkLst>
        <pc:docMk/>
      </pc:docMkLst>
      <pc:sldChg chg="modSp">
        <pc:chgData name="Akash Levy" userId="0f662538-7453-45f3-952a-fc9f1a7c515e" providerId="ADAL" clId="{14C3929F-6500-5A40-AB51-7B5E4BF90726}" dt="2020-02-18T23:38:57.894" v="1" actId="20577"/>
        <pc:sldMkLst>
          <pc:docMk/>
          <pc:sldMk cId="2640520032" sldId="256"/>
        </pc:sldMkLst>
        <pc:spChg chg="mod">
          <ac:chgData name="Akash Levy" userId="0f662538-7453-45f3-952a-fc9f1a7c515e" providerId="ADAL" clId="{14C3929F-6500-5A40-AB51-7B5E4BF90726}" dt="2020-02-18T23:38:57.894" v="1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modSp">
        <pc:chgData name="Akash Levy" userId="0f662538-7453-45f3-952a-fc9f1a7c515e" providerId="ADAL" clId="{14C3929F-6500-5A40-AB51-7B5E4BF90726}" dt="2020-02-18T23:39:53.480" v="77" actId="20577"/>
        <pc:sldMkLst>
          <pc:docMk/>
          <pc:sldMk cId="2894448922" sldId="276"/>
        </pc:sldMkLst>
        <pc:spChg chg="mod">
          <ac:chgData name="Akash Levy" userId="0f662538-7453-45f3-952a-fc9f1a7c515e" providerId="ADAL" clId="{14C3929F-6500-5A40-AB51-7B5E4BF90726}" dt="2020-02-18T23:39:53.480" v="77" actId="20577"/>
          <ac:spMkLst>
            <pc:docMk/>
            <pc:sldMk cId="2894448922" sldId="276"/>
            <ac:spMk id="3" creationId="{A8A5E0AD-22DE-394A-8E61-20923BB1DE5F}"/>
          </ac:spMkLst>
        </pc:spChg>
      </pc:sldChg>
      <pc:sldChg chg="del">
        <pc:chgData name="Akash Levy" userId="0f662538-7453-45f3-952a-fc9f1a7c515e" providerId="ADAL" clId="{14C3929F-6500-5A40-AB51-7B5E4BF90726}" dt="2020-02-18T23:39:31.098" v="5" actId="2696"/>
        <pc:sldMkLst>
          <pc:docMk/>
          <pc:sldMk cId="1564538991" sldId="292"/>
        </pc:sldMkLst>
      </pc:sldChg>
      <pc:sldChg chg="addSp delSp modSp add">
        <pc:chgData name="Akash Levy" userId="0f662538-7453-45f3-952a-fc9f1a7c515e" providerId="ADAL" clId="{14C3929F-6500-5A40-AB51-7B5E4BF90726}" dt="2020-02-19T00:01:09.913" v="139"/>
        <pc:sldMkLst>
          <pc:docMk/>
          <pc:sldMk cId="1696447380" sldId="296"/>
        </pc:sldMkLst>
        <pc:spChg chg="mod">
          <ac:chgData name="Akash Levy" userId="0f662538-7453-45f3-952a-fc9f1a7c515e" providerId="ADAL" clId="{14C3929F-6500-5A40-AB51-7B5E4BF90726}" dt="2020-02-18T23:46:56.343" v="126" actId="20577"/>
          <ac:spMkLst>
            <pc:docMk/>
            <pc:sldMk cId="1696447380" sldId="296"/>
            <ac:spMk id="2" creationId="{C4A49FB4-5C0E-B94C-A78E-4D235C0084E5}"/>
          </ac:spMkLst>
        </pc:spChg>
        <pc:spChg chg="del mod">
          <ac:chgData name="Akash Levy" userId="0f662538-7453-45f3-952a-fc9f1a7c515e" providerId="ADAL" clId="{14C3929F-6500-5A40-AB51-7B5E4BF90726}" dt="2020-02-19T00:01:09.913" v="139"/>
          <ac:spMkLst>
            <pc:docMk/>
            <pc:sldMk cId="1696447380" sldId="296"/>
            <ac:spMk id="3" creationId="{96028505-56C0-A643-A09D-882EAC02C235}"/>
          </ac:spMkLst>
        </pc:spChg>
        <pc:graphicFrameChg chg="add mod">
          <ac:chgData name="Akash Levy" userId="0f662538-7453-45f3-952a-fc9f1a7c515e" providerId="ADAL" clId="{14C3929F-6500-5A40-AB51-7B5E4BF90726}" dt="2020-02-19T00:01:09.913" v="139"/>
          <ac:graphicFrameMkLst>
            <pc:docMk/>
            <pc:sldMk cId="1696447380" sldId="296"/>
            <ac:graphicFrameMk id="4" creationId="{11C40A3F-FD13-4444-9508-306460B1E5CA}"/>
          </ac:graphicFrameMkLst>
        </pc:graphicFrameChg>
      </pc:sldChg>
      <pc:sldChg chg="del">
        <pc:chgData name="Akash Levy" userId="0f662538-7453-45f3-952a-fc9f1a7c515e" providerId="ADAL" clId="{14C3929F-6500-5A40-AB51-7B5E4BF90726}" dt="2020-02-18T23:39:23.312" v="4" actId="2696"/>
        <pc:sldMkLst>
          <pc:docMk/>
          <pc:sldMk cId="2537762684" sldId="296"/>
        </pc:sldMkLst>
      </pc:sldChg>
      <pc:sldChg chg="addSp delSp modSp add">
        <pc:chgData name="Akash Levy" userId="0f662538-7453-45f3-952a-fc9f1a7c515e" providerId="ADAL" clId="{14C3929F-6500-5A40-AB51-7B5E4BF90726}" dt="2020-02-18T23:46:26.361" v="120" actId="20577"/>
        <pc:sldMkLst>
          <pc:docMk/>
          <pc:sldMk cId="871457604" sldId="297"/>
        </pc:sldMkLst>
        <pc:spChg chg="mod">
          <ac:chgData name="Akash Levy" userId="0f662538-7453-45f3-952a-fc9f1a7c515e" providerId="ADAL" clId="{14C3929F-6500-5A40-AB51-7B5E4BF90726}" dt="2020-02-18T23:46:26.361" v="120" actId="20577"/>
          <ac:spMkLst>
            <pc:docMk/>
            <pc:sldMk cId="871457604" sldId="297"/>
            <ac:spMk id="2" creationId="{8E2786B9-4F5C-BE45-86FF-B84FA5025D08}"/>
          </ac:spMkLst>
        </pc:spChg>
        <pc:spChg chg="del">
          <ac:chgData name="Akash Levy" userId="0f662538-7453-45f3-952a-fc9f1a7c515e" providerId="ADAL" clId="{14C3929F-6500-5A40-AB51-7B5E4BF90726}" dt="2020-02-18T23:43:18.275" v="95"/>
          <ac:spMkLst>
            <pc:docMk/>
            <pc:sldMk cId="871457604" sldId="297"/>
            <ac:spMk id="3" creationId="{33E17D27-D4C5-D547-9D65-73F91C56D337}"/>
          </ac:spMkLst>
        </pc:spChg>
        <pc:spChg chg="add del mod">
          <ac:chgData name="Akash Levy" userId="0f662538-7453-45f3-952a-fc9f1a7c515e" providerId="ADAL" clId="{14C3929F-6500-5A40-AB51-7B5E4BF90726}" dt="2020-02-18T23:45:17.733" v="101"/>
          <ac:spMkLst>
            <pc:docMk/>
            <pc:sldMk cId="871457604" sldId="297"/>
            <ac:spMk id="7" creationId="{C5D755AC-18D6-5F4B-9C12-79BB5F46E21F}"/>
          </ac:spMkLst>
        </pc:spChg>
        <pc:picChg chg="add mod">
          <ac:chgData name="Akash Levy" userId="0f662538-7453-45f3-952a-fc9f1a7c515e" providerId="ADAL" clId="{14C3929F-6500-5A40-AB51-7B5E4BF90726}" dt="2020-02-18T23:43:18.275" v="95"/>
          <ac:picMkLst>
            <pc:docMk/>
            <pc:sldMk cId="871457604" sldId="297"/>
            <ac:picMk id="4" creationId="{7F11CBD0-5861-FB46-A1ED-C3F090659603}"/>
          </ac:picMkLst>
        </pc:picChg>
        <pc:picChg chg="add del">
          <ac:chgData name="Akash Levy" userId="0f662538-7453-45f3-952a-fc9f1a7c515e" providerId="ADAL" clId="{14C3929F-6500-5A40-AB51-7B5E4BF90726}" dt="2020-02-18T23:45:11.317" v="97"/>
          <ac:picMkLst>
            <pc:docMk/>
            <pc:sldMk cId="871457604" sldId="297"/>
            <ac:picMk id="5" creationId="{81F6BBBB-6359-C844-A04B-5A822E5CFF4F}"/>
          </ac:picMkLst>
        </pc:picChg>
        <pc:picChg chg="add del">
          <ac:chgData name="Akash Levy" userId="0f662538-7453-45f3-952a-fc9f1a7c515e" providerId="ADAL" clId="{14C3929F-6500-5A40-AB51-7B5E4BF90726}" dt="2020-02-18T23:45:13.694" v="99"/>
          <ac:picMkLst>
            <pc:docMk/>
            <pc:sldMk cId="871457604" sldId="297"/>
            <ac:picMk id="6" creationId="{47DB18EE-DEFC-EE4D-B8CD-B793B0E9FB46}"/>
          </ac:picMkLst>
        </pc:picChg>
        <pc:picChg chg="add mod">
          <ac:chgData name="Akash Levy" userId="0f662538-7453-45f3-952a-fc9f1a7c515e" providerId="ADAL" clId="{14C3929F-6500-5A40-AB51-7B5E4BF90726}" dt="2020-02-18T23:45:17.733" v="101"/>
          <ac:picMkLst>
            <pc:docMk/>
            <pc:sldMk cId="871457604" sldId="297"/>
            <ac:picMk id="8" creationId="{5AA5D3EE-3A31-FB4B-BE5A-06085DCD4CE2}"/>
          </ac:picMkLst>
        </pc:picChg>
      </pc:sldChg>
      <pc:sldChg chg="del">
        <pc:chgData name="Akash Levy" userId="0f662538-7453-45f3-952a-fc9f1a7c515e" providerId="ADAL" clId="{14C3929F-6500-5A40-AB51-7B5E4BF90726}" dt="2020-02-18T23:39:19.565" v="2" actId="2696"/>
        <pc:sldMkLst>
          <pc:docMk/>
          <pc:sldMk cId="2803354657" sldId="297"/>
        </pc:sldMkLst>
      </pc:sldChg>
      <pc:sldChg chg="del">
        <pc:chgData name="Akash Levy" userId="0f662538-7453-45f3-952a-fc9f1a7c515e" providerId="ADAL" clId="{14C3929F-6500-5A40-AB51-7B5E4BF90726}" dt="2020-02-18T23:39:22.552" v="3" actId="2696"/>
        <pc:sldMkLst>
          <pc:docMk/>
          <pc:sldMk cId="2285519504" sldId="298"/>
        </pc:sldMkLst>
      </pc:sldChg>
    </pc:docChg>
  </pc:docChgLst>
  <pc:docChgLst>
    <pc:chgData name="Akash Levy" userId="0f662538-7453-45f3-952a-fc9f1a7c515e" providerId="ADAL" clId="{B5EF3034-B88E-D941-9F0F-AE97D3D4AC52}"/>
    <pc:docChg chg="custSel addSld modSld">
      <pc:chgData name="Akash Levy" userId="0f662538-7453-45f3-952a-fc9f1a7c515e" providerId="ADAL" clId="{B5EF3034-B88E-D941-9F0F-AE97D3D4AC52}" dt="2020-02-26T00:03:49.969" v="171" actId="20577"/>
      <pc:docMkLst>
        <pc:docMk/>
      </pc:docMkLst>
      <pc:sldChg chg="modSp">
        <pc:chgData name="Akash Levy" userId="0f662538-7453-45f3-952a-fc9f1a7c515e" providerId="ADAL" clId="{B5EF3034-B88E-D941-9F0F-AE97D3D4AC52}" dt="2020-02-26T00:03:49.969" v="171" actId="20577"/>
        <pc:sldMkLst>
          <pc:docMk/>
          <pc:sldMk cId="2640520032" sldId="256"/>
        </pc:sldMkLst>
        <pc:spChg chg="mod">
          <ac:chgData name="Akash Levy" userId="0f662538-7453-45f3-952a-fc9f1a7c515e" providerId="ADAL" clId="{B5EF3034-B88E-D941-9F0F-AE97D3D4AC52}" dt="2020-02-26T00:03:49.969" v="171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modSp">
        <pc:chgData name="Akash Levy" userId="0f662538-7453-45f3-952a-fc9f1a7c515e" providerId="ADAL" clId="{B5EF3034-B88E-D941-9F0F-AE97D3D4AC52}" dt="2020-02-25T23:50:16.022" v="168" actId="27636"/>
        <pc:sldMkLst>
          <pc:docMk/>
          <pc:sldMk cId="2894448922" sldId="276"/>
        </pc:sldMkLst>
        <pc:spChg chg="mod">
          <ac:chgData name="Akash Levy" userId="0f662538-7453-45f3-952a-fc9f1a7c515e" providerId="ADAL" clId="{B5EF3034-B88E-D941-9F0F-AE97D3D4AC52}" dt="2020-02-25T23:50:16.022" v="168" actId="27636"/>
          <ac:spMkLst>
            <pc:docMk/>
            <pc:sldMk cId="2894448922" sldId="276"/>
            <ac:spMk id="3" creationId="{A8A5E0AD-22DE-394A-8E61-20923BB1DE5F}"/>
          </ac:spMkLst>
        </pc:spChg>
      </pc:sldChg>
      <pc:sldChg chg="modSp">
        <pc:chgData name="Akash Levy" userId="0f662538-7453-45f3-952a-fc9f1a7c515e" providerId="ADAL" clId="{B5EF3034-B88E-D941-9F0F-AE97D3D4AC52}" dt="2020-02-25T23:22:45.179" v="0" actId="12"/>
        <pc:sldMkLst>
          <pc:docMk/>
          <pc:sldMk cId="3188938582" sldId="295"/>
        </pc:sldMkLst>
        <pc:spChg chg="mod">
          <ac:chgData name="Akash Levy" userId="0f662538-7453-45f3-952a-fc9f1a7c515e" providerId="ADAL" clId="{B5EF3034-B88E-D941-9F0F-AE97D3D4AC52}" dt="2020-02-25T23:22:45.179" v="0" actId="12"/>
          <ac:spMkLst>
            <pc:docMk/>
            <pc:sldMk cId="3188938582" sldId="295"/>
            <ac:spMk id="3" creationId="{A8A5E0AD-22DE-394A-8E61-20923BB1DE5F}"/>
          </ac:spMkLst>
        </pc:spChg>
      </pc:sldChg>
      <pc:sldChg chg="modSp">
        <pc:chgData name="Akash Levy" userId="0f662538-7453-45f3-952a-fc9f1a7c515e" providerId="ADAL" clId="{B5EF3034-B88E-D941-9F0F-AE97D3D4AC52}" dt="2020-02-25T23:23:00.471" v="8" actId="20577"/>
        <pc:sldMkLst>
          <pc:docMk/>
          <pc:sldMk cId="871457604" sldId="297"/>
        </pc:sldMkLst>
        <pc:spChg chg="mod">
          <ac:chgData name="Akash Levy" userId="0f662538-7453-45f3-952a-fc9f1a7c515e" providerId="ADAL" clId="{B5EF3034-B88E-D941-9F0F-AE97D3D4AC52}" dt="2020-02-25T23:23:00.471" v="8" actId="20577"/>
          <ac:spMkLst>
            <pc:docMk/>
            <pc:sldMk cId="871457604" sldId="297"/>
            <ac:spMk id="2" creationId="{8E2786B9-4F5C-BE45-86FF-B84FA5025D08}"/>
          </ac:spMkLst>
        </pc:spChg>
      </pc:sldChg>
      <pc:sldChg chg="addSp delSp modSp add modAnim">
        <pc:chgData name="Akash Levy" userId="0f662538-7453-45f3-952a-fc9f1a7c515e" providerId="ADAL" clId="{B5EF3034-B88E-D941-9F0F-AE97D3D4AC52}" dt="2020-02-26T00:03:13.338" v="169"/>
        <pc:sldMkLst>
          <pc:docMk/>
          <pc:sldMk cId="1588921096" sldId="298"/>
        </pc:sldMkLst>
        <pc:spChg chg="mod">
          <ac:chgData name="Akash Levy" userId="0f662538-7453-45f3-952a-fc9f1a7c515e" providerId="ADAL" clId="{B5EF3034-B88E-D941-9F0F-AE97D3D4AC52}" dt="2020-02-25T23:23:16.474" v="29" actId="20577"/>
          <ac:spMkLst>
            <pc:docMk/>
            <pc:sldMk cId="1588921096" sldId="298"/>
            <ac:spMk id="2" creationId="{BF6BCA87-A94B-E64A-89BC-5D5D19FAB244}"/>
          </ac:spMkLst>
        </pc:spChg>
        <pc:spChg chg="del">
          <ac:chgData name="Akash Levy" userId="0f662538-7453-45f3-952a-fc9f1a7c515e" providerId="ADAL" clId="{B5EF3034-B88E-D941-9F0F-AE97D3D4AC52}" dt="2020-02-25T23:46:58.182" v="30"/>
          <ac:spMkLst>
            <pc:docMk/>
            <pc:sldMk cId="1588921096" sldId="298"/>
            <ac:spMk id="3" creationId="{30567EB0-20A7-0748-B2BE-E89A2880C4E4}"/>
          </ac:spMkLst>
        </pc:spChg>
        <pc:spChg chg="del">
          <ac:chgData name="Akash Levy" userId="0f662538-7453-45f3-952a-fc9f1a7c515e" providerId="ADAL" clId="{B5EF3034-B88E-D941-9F0F-AE97D3D4AC52}" dt="2020-02-25T23:46:58.182" v="30"/>
          <ac:spMkLst>
            <pc:docMk/>
            <pc:sldMk cId="1588921096" sldId="298"/>
            <ac:spMk id="4" creationId="{DE15BF0E-3C7C-C64C-99D9-DDB2A47DA9E2}"/>
          </ac:spMkLst>
        </pc:spChg>
        <pc:spChg chg="add del mod">
          <ac:chgData name="Akash Levy" userId="0f662538-7453-45f3-952a-fc9f1a7c515e" providerId="ADAL" clId="{B5EF3034-B88E-D941-9F0F-AE97D3D4AC52}" dt="2020-02-25T23:49:19.506" v="33"/>
          <ac:spMkLst>
            <pc:docMk/>
            <pc:sldMk cId="1588921096" sldId="298"/>
            <ac:spMk id="5" creationId="{1AE1F9AB-0B68-A443-8570-8C90CFB5038E}"/>
          </ac:spMkLst>
        </pc:spChg>
        <pc:spChg chg="add mod">
          <ac:chgData name="Akash Levy" userId="0f662538-7453-45f3-952a-fc9f1a7c515e" providerId="ADAL" clId="{B5EF3034-B88E-D941-9F0F-AE97D3D4AC52}" dt="2020-02-25T23:50:06.809" v="166" actId="20577"/>
          <ac:spMkLst>
            <pc:docMk/>
            <pc:sldMk cId="1588921096" sldId="298"/>
            <ac:spMk id="6" creationId="{5B3B7969-10C0-394C-8796-0B37AA98D4FC}"/>
          </ac:spMkLst>
        </pc:spChg>
        <pc:spChg chg="add del mod">
          <ac:chgData name="Akash Levy" userId="0f662538-7453-45f3-952a-fc9f1a7c515e" providerId="ADAL" clId="{B5EF3034-B88E-D941-9F0F-AE97D3D4AC52}" dt="2020-02-26T00:03:13.338" v="169"/>
          <ac:spMkLst>
            <pc:docMk/>
            <pc:sldMk cId="1588921096" sldId="298"/>
            <ac:spMk id="7" creationId="{8224B4E0-45B4-B442-9904-4756000F3A5D}"/>
          </ac:spMkLst>
        </pc:spChg>
        <pc:picChg chg="add mod">
          <ac:chgData name="Akash Levy" userId="0f662538-7453-45f3-952a-fc9f1a7c515e" providerId="ADAL" clId="{B5EF3034-B88E-D941-9F0F-AE97D3D4AC52}" dt="2020-02-26T00:03:13.338" v="169"/>
          <ac:picMkLst>
            <pc:docMk/>
            <pc:sldMk cId="1588921096" sldId="298"/>
            <ac:picMk id="8" creationId="{BD546F4A-D864-0A41-9E7A-0C65BF93C84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2/25/20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2/25/20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</a:t>
            </a:r>
            <a:r>
              <a:rPr lang="en-US"/>
              <a:t>Week 8 </a:t>
            </a:r>
            <a:r>
              <a:rPr lang="en-US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Alphastep</a:t>
            </a:r>
            <a:endParaRPr lang="en-US" sz="1600" b="1" dirty="0">
              <a:sym typeface="Wingdings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651633"/>
              </p:ext>
            </p:extLst>
          </p:nvPr>
        </p:nvGraphicFramePr>
        <p:xfrm>
          <a:off x="948776" y="1211313"/>
          <a:ext cx="62744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1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35-&gt;5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Won’t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6:4:90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R1: 229Å,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Photolithography (3)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Microscope to ensure Pt contact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86B9-4F5C-BE45-86FF-B84FA502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with AJA TiN: looks a bit weird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1CBD0-5861-FB46-A1ED-C3F090659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3512" y="908050"/>
            <a:ext cx="2819400" cy="3759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5D3EE-3A31-FB4B-BE5A-06085DCD4CE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73382"/>
            <a:ext cx="3779838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760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CA87-A94B-E64A-89BC-5D5D19FA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Lesker-2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B7969-10C0-394C-8796-0B37AA98D4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Pressure </a:t>
            </a:r>
            <a:r>
              <a:rPr lang="en-US" dirty="0" err="1"/>
              <a:t>rampdown</a:t>
            </a:r>
            <a:r>
              <a:rPr lang="en-US" dirty="0"/>
              <a:t> causes </a:t>
            </a:r>
            <a:r>
              <a:rPr lang="en-US" dirty="0" err="1"/>
              <a:t>deignition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Upstream control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the sweet spot for deposition is tricky</a:t>
            </a:r>
          </a:p>
        </p:txBody>
      </p:sp>
      <p:pic>
        <p:nvPicPr>
          <p:cNvPr id="8" name="deignition.mov" descr="deignition.mov">
            <a:hlinkClick r:id="" action="ppaction://media"/>
            <a:extLst>
              <a:ext uri="{FF2B5EF4-FFF2-40B4-BE49-F238E27FC236}">
                <a16:creationId xmlns:a16="http://schemas.microsoft.com/office/drawing/2014/main" id="{BD546F4A-D864-0A41-9E7A-0C65BF93C84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7063" y="908050"/>
            <a:ext cx="2117725" cy="3759200"/>
          </a:xfrm>
        </p:spPr>
      </p:pic>
    </p:spTree>
    <p:extLst>
      <p:ext uri="{BB962C8B-B14F-4D97-AF65-F5344CB8AC3E}">
        <p14:creationId xmlns:p14="http://schemas.microsoft.com/office/powerpoint/2010/main" val="15889210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9FB4-5C0E-B94C-A78E-4D235C00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C40A3F-FD13-4444-9508-306460B1E5CA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138024" y="828318"/>
          <a:ext cx="1336264" cy="391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231">
                  <a:extLst>
                    <a:ext uri="{9D8B030D-6E8A-4147-A177-3AD203B41FA5}">
                      <a16:colId xmlns:a16="http://schemas.microsoft.com/office/drawing/2014/main" val="2682552646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754453719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3155360663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3894435559"/>
                    </a:ext>
                  </a:extLst>
                </a:gridCol>
              </a:tblGrid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svgcoat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100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3024823920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330841416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180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368826990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35.83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187542432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fiji2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372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620398564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3931334099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262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218.33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000729377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47089233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afm-asylum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76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25.33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575811773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22.75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020357383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081172206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73014689"/>
                  </a:ext>
                </a:extLst>
              </a:tr>
              <a:tr h="195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Platinum (Pt) - aja-evap (nm)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17.7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26454715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58230505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070001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gasonics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070540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PT-Ox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19683883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100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4868519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87131654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27118507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48988590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Wafer - L-test (100 mm)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51426872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wbclean-1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97783647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29.17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5177611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yes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798639454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fiji1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05138950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fiji2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178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148.33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61079802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matrix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93324459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prometrix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17650474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PT-Ox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2769287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23.33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00177619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63026006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Tweezer box - Small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0497858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Tweezers - Teflon-coated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3096620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wbclean-1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924437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198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86510819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yes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2520508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1405229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50.75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373854044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33.83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428802655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7042582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91.58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8826777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72152121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93.33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935862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5009604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31.5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74571749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41098385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144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-2.4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6024689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Platinum (Pt) - aja-evap (nm)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17.7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244149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85428847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126.67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192009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27942456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130.08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48459909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effectLst/>
                        </a:rPr>
                        <a:t>3438.97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01143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44738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20597</TotalTime>
  <Words>1490</Words>
  <Application>Microsoft Macintosh PowerPoint</Application>
  <PresentationFormat>On-screen Show (16:9)</PresentationFormat>
  <Paragraphs>470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Properties</vt:lpstr>
      <vt:lpstr>RRAM Process Flow Outline</vt:lpstr>
      <vt:lpstr>Progress Updates: New Samples</vt:lpstr>
      <vt:lpstr>Sample with AJA TiN: looks a bit weird</vt:lpstr>
      <vt:lpstr>Issues with Lesker-2</vt:lpstr>
      <vt:lpstr>Budget</vt:lpstr>
      <vt:lpstr>Thank you!</vt:lpstr>
      <vt:lpstr>AFM Roughness Measurements: AJA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23</cp:revision>
  <dcterms:created xsi:type="dcterms:W3CDTF">2019-09-24T01:20:23Z</dcterms:created>
  <dcterms:modified xsi:type="dcterms:W3CDTF">2020-02-26T00:03:52Z</dcterms:modified>
</cp:coreProperties>
</file>